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media/image2.jpeg" ContentType="image/jpeg"/>
  <Override PartName="/ppt/media/image3.jpeg" ContentType="image/jpeg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200" u="none" kumimoji="0" normalizeH="0">
        <a:ln>
          <a:noFill/>
        </a:ln>
        <a:solidFill>
          <a:srgbClr val="EEEEEE"/>
        </a:solidFill>
        <a:effectLst/>
        <a:uFillTx/>
        <a:latin typeface="Helvetica Neue Bold Condensed"/>
        <a:ea typeface="Helvetica Neue Bold Condensed"/>
        <a:cs typeface="Helvetica Neue Bold Condensed"/>
        <a:sym typeface="Helvetica Neue Bold Condensed"/>
      </a:defRPr>
    </a:lvl1pPr>
    <a:lvl2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200" u="none" kumimoji="0" normalizeH="0">
        <a:ln>
          <a:noFill/>
        </a:ln>
        <a:solidFill>
          <a:srgbClr val="EEEEEE"/>
        </a:solidFill>
        <a:effectLst/>
        <a:uFillTx/>
        <a:latin typeface="Helvetica Neue Bold Condensed"/>
        <a:ea typeface="Helvetica Neue Bold Condensed"/>
        <a:cs typeface="Helvetica Neue Bold Condensed"/>
        <a:sym typeface="Helvetica Neue Bold Condensed"/>
      </a:defRPr>
    </a:lvl2pPr>
    <a:lvl3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200" u="none" kumimoji="0" normalizeH="0">
        <a:ln>
          <a:noFill/>
        </a:ln>
        <a:solidFill>
          <a:srgbClr val="EEEEEE"/>
        </a:solidFill>
        <a:effectLst/>
        <a:uFillTx/>
        <a:latin typeface="Helvetica Neue Bold Condensed"/>
        <a:ea typeface="Helvetica Neue Bold Condensed"/>
        <a:cs typeface="Helvetica Neue Bold Condensed"/>
        <a:sym typeface="Helvetica Neue Bold Condensed"/>
      </a:defRPr>
    </a:lvl3pPr>
    <a:lvl4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200" u="none" kumimoji="0" normalizeH="0">
        <a:ln>
          <a:noFill/>
        </a:ln>
        <a:solidFill>
          <a:srgbClr val="EEEEEE"/>
        </a:solidFill>
        <a:effectLst/>
        <a:uFillTx/>
        <a:latin typeface="Helvetica Neue Bold Condensed"/>
        <a:ea typeface="Helvetica Neue Bold Condensed"/>
        <a:cs typeface="Helvetica Neue Bold Condensed"/>
        <a:sym typeface="Helvetica Neue Bold Condensed"/>
      </a:defRPr>
    </a:lvl4pPr>
    <a:lvl5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200" u="none" kumimoji="0" normalizeH="0">
        <a:ln>
          <a:noFill/>
        </a:ln>
        <a:solidFill>
          <a:srgbClr val="EEEEEE"/>
        </a:solidFill>
        <a:effectLst/>
        <a:uFillTx/>
        <a:latin typeface="Helvetica Neue Bold Condensed"/>
        <a:ea typeface="Helvetica Neue Bold Condensed"/>
        <a:cs typeface="Helvetica Neue Bold Condensed"/>
        <a:sym typeface="Helvetica Neue Bold Condensed"/>
      </a:defRPr>
    </a:lvl5pPr>
    <a:lvl6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200" u="none" kumimoji="0" normalizeH="0">
        <a:ln>
          <a:noFill/>
        </a:ln>
        <a:solidFill>
          <a:srgbClr val="EEEEEE"/>
        </a:solidFill>
        <a:effectLst/>
        <a:uFillTx/>
        <a:latin typeface="Helvetica Neue Bold Condensed"/>
        <a:ea typeface="Helvetica Neue Bold Condensed"/>
        <a:cs typeface="Helvetica Neue Bold Condensed"/>
        <a:sym typeface="Helvetica Neue Bold Condensed"/>
      </a:defRPr>
    </a:lvl6pPr>
    <a:lvl7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200" u="none" kumimoji="0" normalizeH="0">
        <a:ln>
          <a:noFill/>
        </a:ln>
        <a:solidFill>
          <a:srgbClr val="EEEEEE"/>
        </a:solidFill>
        <a:effectLst/>
        <a:uFillTx/>
        <a:latin typeface="Helvetica Neue Bold Condensed"/>
        <a:ea typeface="Helvetica Neue Bold Condensed"/>
        <a:cs typeface="Helvetica Neue Bold Condensed"/>
        <a:sym typeface="Helvetica Neue Bold Condensed"/>
      </a:defRPr>
    </a:lvl7pPr>
    <a:lvl8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200" u="none" kumimoji="0" normalizeH="0">
        <a:ln>
          <a:noFill/>
        </a:ln>
        <a:solidFill>
          <a:srgbClr val="EEEEEE"/>
        </a:solidFill>
        <a:effectLst/>
        <a:uFillTx/>
        <a:latin typeface="Helvetica Neue Bold Condensed"/>
        <a:ea typeface="Helvetica Neue Bold Condensed"/>
        <a:cs typeface="Helvetica Neue Bold Condensed"/>
        <a:sym typeface="Helvetica Neue Bold Condensed"/>
      </a:defRPr>
    </a:lvl8pPr>
    <a:lvl9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200" u="none" kumimoji="0" normalizeH="0">
        <a:ln>
          <a:noFill/>
        </a:ln>
        <a:solidFill>
          <a:srgbClr val="EEEEEE"/>
        </a:solidFill>
        <a:effectLst/>
        <a:uFillTx/>
        <a:latin typeface="Helvetica Neue Bold Condensed"/>
        <a:ea typeface="Helvetica Neue Bold Condensed"/>
        <a:cs typeface="Helvetica Neue Bold Condensed"/>
        <a:sym typeface="Helvetica Neue Bold Condensed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n" i="off">
        <a:font>
          <a:latin typeface="Helvetica Neue Bold Condensed"/>
          <a:ea typeface="Helvetica Neue Bold Condensed"/>
          <a:cs typeface="Helvetica Neue Bold Condensed"/>
        </a:font>
        <a:srgbClr val="2D2D2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4D7"/>
          </a:solidFill>
        </a:fill>
      </a:tcStyle>
    </a:wholeTbl>
    <a:band2H>
      <a:tcTxStyle b="def" i="def"/>
      <a:tcStyle>
        <a:tcBdr/>
        <a:fill>
          <a:solidFill>
            <a:srgbClr val="DDDBCF"/>
          </a:solidFill>
        </a:fill>
      </a:tcStyle>
    </a:band2H>
    <a:firstCol>
      <a:tcTxStyle b="on" i="off">
        <a:font>
          <a:latin typeface="Helvetica Neue Bold Condensed"/>
          <a:ea typeface="Helvetica Neue Bold Condensed"/>
          <a:cs typeface="Helvetica Neue Bold Condensed"/>
        </a:font>
        <a:srgbClr val="2D2D2D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AC9C88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6D4C8"/>
          </a:solidFill>
        </a:fill>
      </a:tcStyle>
    </a:firstCol>
    <a:lastRow>
      <a:tcTxStyle b="on" i="off">
        <a:font>
          <a:latin typeface="Helvetica Neue Bold Condensed"/>
          <a:ea typeface="Helvetica Neue Bold Condensed"/>
          <a:cs typeface="Helvetica Neue Bold Condensed"/>
        </a:font>
        <a:srgbClr val="2D2D2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878889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878889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BDBDBD"/>
          </a:solidFill>
        </a:fill>
      </a:tcStyle>
    </a:lastRow>
    <a:firstRow>
      <a:tcTxStyle b="on" i="off">
        <a:font>
          <a:latin typeface="Helvetica Neue Bold Condensed"/>
          <a:ea typeface="Helvetica Neue Bold Condensed"/>
          <a:cs typeface="Helvetica Neue Bold Condense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8F2817"/>
              </a:solidFill>
              <a:prstDash val="solid"/>
              <a:miter lim="400000"/>
            </a:ln>
          </a:bottom>
          <a:insideH>
            <a:ln w="12700" cap="flat">
              <a:solidFill>
                <a:srgbClr val="8F2817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B8341D"/>
          </a:solidFill>
        </a:fill>
      </a:tcStyle>
    </a:firstRow>
  </a:tblStyle>
  <a:tblStyle styleId="{C7B018BB-80A7-4F77-B60F-C8B233D01FF8}" styleName="">
    <a:tblBg/>
    <a:wholeTbl>
      <a:tcTxStyle b="on" i="off">
        <a:font>
          <a:latin typeface="Helvetica Neue Bold Condensed"/>
          <a:ea typeface="Helvetica Neue Bold Condensed"/>
          <a:cs typeface="Helvetica Neue Bold Condensed"/>
        </a:font>
        <a:srgbClr val="2D2D2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AC9C88"/>
              </a:solidFill>
              <a:prstDash val="solid"/>
              <a:miter lim="400000"/>
            </a:ln>
          </a:top>
          <a:bottom>
            <a:ln w="12700" cap="flat">
              <a:solidFill>
                <a:srgbClr val="AC9C88"/>
              </a:solidFill>
              <a:prstDash val="solid"/>
              <a:miter lim="400000"/>
            </a:ln>
          </a:bottom>
          <a:insideH>
            <a:ln w="12700" cap="flat">
              <a:solidFill>
                <a:srgbClr val="AC9C8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0EEE0"/>
          </a:solidFill>
        </a:fill>
      </a:tcStyle>
    </a:wholeTbl>
    <a:band2H>
      <a:tcTxStyle b="def" i="def"/>
      <a:tcStyle>
        <a:tcBdr/>
        <a:fill>
          <a:solidFill>
            <a:srgbClr val="F0EEE0">
              <a:alpha val="93000"/>
            </a:srgbClr>
          </a:solidFill>
        </a:fill>
      </a:tcStyle>
    </a:band2H>
    <a:firstCol>
      <a:tcTxStyle b="on" i="off">
        <a:font>
          <a:latin typeface="Helvetica Neue Bold Condensed"/>
          <a:ea typeface="Helvetica Neue Bold Condensed"/>
          <a:cs typeface="Helvetica Neue Bold Condensed"/>
        </a:font>
        <a:srgbClr val="2D2D2D"/>
      </a:tcTxStyle>
      <a:tcStyle>
        <a:tcBdr>
          <a:left>
            <a:ln w="12700" cap="flat">
              <a:solidFill>
                <a:srgbClr val="AC9C88"/>
              </a:solidFill>
              <a:prstDash val="solid"/>
              <a:miter lim="400000"/>
            </a:ln>
          </a:left>
          <a:right>
            <a:ln w="25400" cap="flat">
              <a:solidFill>
                <a:srgbClr val="AC9C88"/>
              </a:solidFill>
              <a:prstDash val="solid"/>
              <a:miter lim="400000"/>
            </a:ln>
          </a:right>
          <a:top>
            <a:ln w="12700" cap="flat">
              <a:solidFill>
                <a:srgbClr val="AC9C88"/>
              </a:solidFill>
              <a:prstDash val="solid"/>
              <a:miter lim="400000"/>
            </a:ln>
          </a:top>
          <a:bottom>
            <a:ln w="12700" cap="flat">
              <a:solidFill>
                <a:srgbClr val="AC9C88"/>
              </a:solidFill>
              <a:prstDash val="solid"/>
              <a:miter lim="400000"/>
            </a:ln>
          </a:bottom>
          <a:insideH>
            <a:ln w="12700" cap="flat">
              <a:solidFill>
                <a:srgbClr val="AC9C8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 Bold Condensed"/>
          <a:ea typeface="Helvetica Neue Bold Condensed"/>
          <a:cs typeface="Helvetica Neue Bold Condense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AC9C88"/>
              </a:solidFill>
              <a:prstDash val="solid"/>
              <a:miter lim="400000"/>
            </a:ln>
          </a:top>
          <a:bottom>
            <a:ln w="12700" cap="flat">
              <a:solidFill>
                <a:srgbClr val="5F5857"/>
              </a:solidFill>
              <a:prstDash val="solid"/>
              <a:miter lim="400000"/>
            </a:ln>
          </a:bottom>
          <a:insideH>
            <a:ln w="12700" cap="flat">
              <a:solidFill>
                <a:srgbClr val="97231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 Bold Condensed"/>
          <a:ea typeface="Helvetica Neue Bold Condensed"/>
          <a:cs typeface="Helvetica Neue Bold Condense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F5857"/>
              </a:solidFill>
              <a:prstDash val="solid"/>
              <a:miter lim="400000"/>
            </a:ln>
          </a:top>
          <a:bottom>
            <a:ln w="25400" cap="flat">
              <a:solidFill>
                <a:srgbClr val="AC9C88"/>
              </a:solidFill>
              <a:prstDash val="solid"/>
              <a:miter lim="400000"/>
            </a:ln>
          </a:bottom>
          <a:insideH>
            <a:ln w="12700" cap="flat">
              <a:solidFill>
                <a:srgbClr val="B14019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EEE7283C-3CF3-47DC-8721-378D4A62B228}" styleName="">
    <a:tblBg/>
    <a:wholeTbl>
      <a:tcTxStyle b="on" i="off">
        <a:font>
          <a:latin typeface="Helvetica Neue Bold Condensed"/>
          <a:ea typeface="Helvetica Neue Bold Condensed"/>
          <a:cs typeface="Helvetica Neue Bold Condensed"/>
        </a:font>
        <a:srgbClr val="2D2D2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AC9C88"/>
              </a:solidFill>
              <a:prstDash val="solid"/>
              <a:miter lim="400000"/>
            </a:ln>
          </a:top>
          <a:bottom>
            <a:ln w="12700" cap="flat">
              <a:solidFill>
                <a:srgbClr val="AC9C88"/>
              </a:solidFill>
              <a:prstDash val="solid"/>
              <a:miter lim="400000"/>
            </a:ln>
          </a:bottom>
          <a:insideH>
            <a:ln w="12700" cap="flat">
              <a:solidFill>
                <a:srgbClr val="AC9C8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0EEE0"/>
          </a:solidFill>
        </a:fill>
      </a:tcStyle>
    </a:wholeTbl>
    <a:band2H>
      <a:tcTxStyle b="def" i="def"/>
      <a:tcStyle>
        <a:tcBdr/>
        <a:fill>
          <a:solidFill>
            <a:srgbClr val="F0EEE0">
              <a:alpha val="93000"/>
            </a:srgbClr>
          </a:solidFill>
        </a:fill>
      </a:tcStyle>
    </a:band2H>
    <a:firstCol>
      <a:tcTxStyle b="on" i="off">
        <a:font>
          <a:latin typeface="Helvetica Neue Bold Condensed"/>
          <a:ea typeface="Helvetica Neue Bold Condensed"/>
          <a:cs typeface="Helvetica Neue Bold Condensed"/>
        </a:font>
        <a:srgbClr val="2D2D2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AC9C88"/>
              </a:solidFill>
              <a:prstDash val="solid"/>
              <a:miter lim="400000"/>
            </a:ln>
          </a:top>
          <a:bottom>
            <a:ln w="12700" cap="flat">
              <a:solidFill>
                <a:srgbClr val="AC9C88"/>
              </a:solidFill>
              <a:prstDash val="solid"/>
              <a:miter lim="400000"/>
            </a:ln>
          </a:bottom>
          <a:insideH>
            <a:ln w="12700" cap="flat">
              <a:solidFill>
                <a:srgbClr val="AC9C8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6D4C8"/>
          </a:solidFill>
        </a:fill>
      </a:tcStyle>
    </a:firstCol>
    <a:lastRow>
      <a:tcTxStyle b="on" i="off">
        <a:font>
          <a:latin typeface="Helvetica Neue Bold Condensed"/>
          <a:ea typeface="Helvetica Neue Bold Condensed"/>
          <a:cs typeface="Helvetica Neue Bold Condensed"/>
        </a:font>
        <a:srgbClr val="2D2D2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29124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4AA2A"/>
          </a:solidFill>
        </a:fill>
      </a:tcStyle>
    </a:lastRow>
    <a:firstRow>
      <a:tcTxStyle b="on" i="off">
        <a:font>
          <a:latin typeface="Helvetica Neue Bold Condensed"/>
          <a:ea typeface="Helvetica Neue Bold Condensed"/>
          <a:cs typeface="Helvetica Neue Bold Condense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AAAAA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58585"/>
          </a:solidFill>
        </a:fill>
      </a:tcStyle>
    </a:firstRow>
  </a:tblStyle>
  <a:tblStyle styleId="{CF821DB8-F4EB-4A41-A1BA-3FCAFE7338EE}" styleName="">
    <a:tblBg/>
    <a:wholeTbl>
      <a:tcTxStyle b="on" i="off">
        <a:font>
          <a:latin typeface="Helvetica Neue Bold Condensed"/>
          <a:ea typeface="Helvetica Neue Bold Condensed"/>
          <a:cs typeface="Helvetica Neue Bold Condense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797979">
                  <a:alpha val="38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797979">
                  <a:alpha val="38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797979">
                  <a:alpha val="38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86B5C3">
              <a:alpha val="14000"/>
            </a:srgbClr>
          </a:solidFill>
        </a:fill>
      </a:tcStyle>
    </a:band2H>
    <a:firstCol>
      <a:tcTxStyle b="on" i="off">
        <a:font>
          <a:latin typeface="Helvetica Neue Bold Condensed"/>
          <a:ea typeface="Helvetica Neue Bold Condensed"/>
          <a:cs typeface="Helvetica Neue Bold Condensed"/>
        </a:font>
        <a:srgbClr val="2D2D2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86B5C3">
                  <a:alpha val="75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86B5C3">
                  <a:alpha val="75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86B5C3">
                  <a:alpha val="75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 Bold Condensed"/>
          <a:ea typeface="Helvetica Neue Bold Condensed"/>
          <a:cs typeface="Helvetica Neue Bold Condense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86B5C3">
                  <a:alpha val="75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 Bold Condensed"/>
          <a:ea typeface="Helvetica Neue Bold Condensed"/>
          <a:cs typeface="Helvetica Neue Bold Condense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86B5C3">
                  <a:alpha val="75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33BA23B1-9221-436E-865A-0063620EA4FD}" styleName="">
    <a:tblBg/>
    <a:wholeTbl>
      <a:tcTxStyle b="on" i="off">
        <a:font>
          <a:latin typeface="Helvetica Neue Bold Condensed"/>
          <a:ea typeface="Helvetica Neue Bold Condensed"/>
          <a:cs typeface="Helvetica Neue Bold Condensed"/>
        </a:font>
        <a:srgbClr val="FFFFFF"/>
      </a:tcTxStyle>
      <a:tcStyle>
        <a:tcBdr>
          <a:left>
            <a:ln w="12700" cap="flat">
              <a:solidFill>
                <a:srgbClr val="9F9F9F"/>
              </a:solidFill>
              <a:prstDash val="solid"/>
              <a:miter lim="400000"/>
            </a:ln>
          </a:left>
          <a:right>
            <a:ln w="12700" cap="flat">
              <a:solidFill>
                <a:srgbClr val="9F9F9F"/>
              </a:solidFill>
              <a:prstDash val="solid"/>
              <a:miter lim="400000"/>
            </a:ln>
          </a:right>
          <a:top>
            <a:ln w="12700" cap="flat">
              <a:solidFill>
                <a:srgbClr val="9F9F9F"/>
              </a:solidFill>
              <a:prstDash val="solid"/>
              <a:miter lim="400000"/>
            </a:ln>
          </a:top>
          <a:bottom>
            <a:ln w="12700" cap="flat">
              <a:solidFill>
                <a:srgbClr val="9F9F9F"/>
              </a:solidFill>
              <a:prstDash val="solid"/>
              <a:miter lim="400000"/>
            </a:ln>
          </a:bottom>
          <a:insideH>
            <a:ln w="12700" cap="flat">
              <a:solidFill>
                <a:srgbClr val="9F9F9F"/>
              </a:solidFill>
              <a:prstDash val="solid"/>
              <a:miter lim="400000"/>
            </a:ln>
          </a:insideH>
          <a:insideV>
            <a:ln w="12700" cap="flat">
              <a:solidFill>
                <a:srgbClr val="9F9F9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979">
              <a:alpha val="38000"/>
            </a:srgbClr>
          </a:solidFill>
        </a:fill>
      </a:tcStyle>
    </a:band2H>
    <a:firstCol>
      <a:tcTxStyle b="on" i="off">
        <a:font>
          <a:latin typeface="Helvetica Neue Bold Condensed"/>
          <a:ea typeface="Helvetica Neue Bold Condensed"/>
          <a:cs typeface="Helvetica Neue Bold Condensed"/>
        </a:font>
        <a:srgbClr val="2D2D2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BABABA"/>
          </a:solidFill>
        </a:fill>
      </a:tcStyle>
    </a:firstCol>
    <a:lastRow>
      <a:tcTxStyle b="on" i="off">
        <a:font>
          <a:latin typeface="Helvetica Neue Bold Condensed"/>
          <a:ea typeface="Helvetica Neue Bold Condensed"/>
          <a:cs typeface="Helvetica Neue Bold Condense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525A5D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B8B8B"/>
          </a:solidFill>
        </a:fill>
      </a:tcStyle>
    </a:lastRow>
    <a:firstRow>
      <a:tcTxStyle b="on" i="off">
        <a:font>
          <a:latin typeface="Helvetica Neue Bold Condensed"/>
          <a:ea typeface="Helvetica Neue Bold Condensed"/>
          <a:cs typeface="Helvetica Neue Bold Condense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525A5D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B8B8B"/>
          </a:solidFill>
        </a:fill>
      </a:tcStyle>
    </a:firstRow>
  </a:tblStyle>
  <a:tblStyle styleId="{2708684C-4D16-4618-839F-0558EEFCDFE6}" styleName="">
    <a:tblBg/>
    <a:wholeTbl>
      <a:tcTxStyle b="on" i="off">
        <a:font>
          <a:latin typeface="Helvetica Neue Bold Condensed"/>
          <a:ea typeface="Helvetica Neue Bold Condensed"/>
          <a:cs typeface="Helvetica Neue Bold Condensed"/>
        </a:font>
        <a:srgbClr val="FFFFFF"/>
      </a:tcTxStyle>
      <a:tcStyle>
        <a:tcBdr>
          <a:left>
            <a:ln w="12700" cap="flat">
              <a:solidFill>
                <a:srgbClr val="FFFFFF">
                  <a:alpha val="45000"/>
                </a:srgbClr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FFFFFF">
                  <a:alpha val="45000"/>
                </a:srgbClr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FFFFFF">
                  <a:alpha val="45000"/>
                </a:srgbClr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FFFFFF">
                  <a:alpha val="45000"/>
                </a:srgbClr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FFFFFF">
                  <a:alpha val="45000"/>
                </a:srgbClr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FFFFFF">
                  <a:alpha val="45000"/>
                </a:srgbClr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979">
              <a:alpha val="25000"/>
            </a:srgbClr>
          </a:solidFill>
        </a:fill>
      </a:tcStyle>
    </a:band2H>
    <a:firstCol>
      <a:tcTxStyle b="on" i="off">
        <a:font>
          <a:latin typeface="Helvetica Neue Bold Condensed"/>
          <a:ea typeface="Helvetica Neue Bold Condensed"/>
          <a:cs typeface="Helvetica Neue Bold Condense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45000"/>
                </a:srgbClr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FFFFFF">
                  <a:alpha val="45000"/>
                </a:srgbClr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FFFFFF">
                  <a:alpha val="45000"/>
                </a:srgbClr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FFFFFF">
                  <a:alpha val="45000"/>
                </a:srgbClr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 Bold Condensed"/>
          <a:ea typeface="Helvetica Neue Bold Condensed"/>
          <a:cs typeface="Helvetica Neue Bold Condensed"/>
        </a:font>
        <a:srgbClr val="FFFFFF"/>
      </a:tcTxStyle>
      <a:tcStyle>
        <a:tcBdr>
          <a:left>
            <a:ln w="12700" cap="flat">
              <a:solidFill>
                <a:srgbClr val="FFFFFF">
                  <a:alpha val="45000"/>
                </a:srgbClr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FFFFFF">
                  <a:alpha val="45000"/>
                </a:srgbClr>
              </a:solidFill>
              <a:custDash>
                <a:ds d="200000" sp="200000"/>
              </a:custDash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>
                  <a:alpha val="45000"/>
                </a:srgbClr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FFFFFF">
                  <a:alpha val="45000"/>
                </a:srgbClr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 Bold Condensed"/>
          <a:ea typeface="Helvetica Neue Bold Condensed"/>
          <a:cs typeface="Helvetica Neue Bold Condensed"/>
        </a:font>
        <a:srgbClr val="FFFFFF"/>
      </a:tcTxStyle>
      <a:tcStyle>
        <a:tcBdr>
          <a:left>
            <a:ln w="12700" cap="flat">
              <a:solidFill>
                <a:srgbClr val="FFFFFF">
                  <a:alpha val="45000"/>
                </a:srgbClr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FFFFFF">
                  <a:alpha val="45000"/>
                </a:srgbClr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45000"/>
                </a:srgbClr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FFFFFF">
                  <a:alpha val="45000"/>
                </a:srgbClr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1" name="Shape 141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Relationship Id="rId3" Type="http://schemas.openxmlformats.org/officeDocument/2006/relationships/image" Target="../media/image3.png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Relationship Id="rId3" Type="http://schemas.openxmlformats.org/officeDocument/2006/relationships/image" Target="../media/image4.png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.pn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.png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Název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názvu"/>
          <p:cNvSpPr txBox="1"/>
          <p:nvPr>
            <p:ph type="title"/>
          </p:nvPr>
        </p:nvSpPr>
        <p:spPr>
          <a:xfrm>
            <a:off x="2374900" y="2730500"/>
            <a:ext cx="19621500" cy="4216400"/>
          </a:xfrm>
          <a:prstGeom prst="rect">
            <a:avLst/>
          </a:prstGeom>
        </p:spPr>
        <p:txBody>
          <a:bodyPr anchor="b"/>
          <a:lstStyle>
            <a:lvl1pPr>
              <a:defRPr spc="-180" sz="9000"/>
            </a:lvl1pPr>
          </a:lstStyle>
          <a:p>
            <a:pPr/>
            <a:r>
              <a:t>Text názvu</a:t>
            </a:r>
          </a:p>
        </p:txBody>
      </p:sp>
      <p:sp>
        <p:nvSpPr>
          <p:cNvPr id="12" name="Text úrovně 1…"/>
          <p:cNvSpPr txBox="1"/>
          <p:nvPr>
            <p:ph type="body" sz="quarter" idx="1"/>
          </p:nvPr>
        </p:nvSpPr>
        <p:spPr>
          <a:xfrm>
            <a:off x="2374900" y="7073900"/>
            <a:ext cx="19621500" cy="30734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>
                <a:srgbClr val="A29A85"/>
              </a:buClr>
              <a:buSzTx/>
              <a:buNone/>
              <a:defRPr sz="3200"/>
            </a:lvl1pPr>
            <a:lvl2pPr marL="0" indent="0" algn="ctr">
              <a:spcBef>
                <a:spcPts val="0"/>
              </a:spcBef>
              <a:buClr>
                <a:srgbClr val="A29A85"/>
              </a:buClr>
              <a:buSzTx/>
              <a:buNone/>
              <a:defRPr sz="3200"/>
            </a:lvl2pPr>
            <a:lvl3pPr marL="0" indent="0" algn="ctr">
              <a:spcBef>
                <a:spcPts val="0"/>
              </a:spcBef>
              <a:buClr>
                <a:srgbClr val="A29A85"/>
              </a:buClr>
              <a:buSzTx/>
              <a:buNone/>
              <a:defRPr sz="3200"/>
            </a:lvl3pPr>
            <a:lvl4pPr marL="0" indent="0" algn="ctr">
              <a:spcBef>
                <a:spcPts val="0"/>
              </a:spcBef>
              <a:buClr>
                <a:srgbClr val="A29A85"/>
              </a:buClr>
              <a:buSzTx/>
              <a:buNone/>
              <a:defRPr sz="3200"/>
            </a:lvl4pPr>
            <a:lvl5pPr marL="0" indent="0" algn="ctr">
              <a:spcBef>
                <a:spcPts val="0"/>
              </a:spcBef>
              <a:buClr>
                <a:srgbClr val="A29A85"/>
              </a:buClr>
              <a:buSzTx/>
              <a:buNone/>
              <a:defRPr sz="3200"/>
            </a:lvl5pPr>
          </a:lstStyle>
          <a:p>
            <a:pPr/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sp>
        <p:nvSpPr>
          <p:cNvPr id="13" name="Číslo snímku"/>
          <p:cNvSpPr txBox="1"/>
          <p:nvPr>
            <p:ph type="sldNum" sz="quarter" idx="2"/>
          </p:nvPr>
        </p:nvSpPr>
        <p:spPr>
          <a:xfrm>
            <a:off x="11951685" y="12708534"/>
            <a:ext cx="504445" cy="465532"/>
          </a:xfrm>
          <a:prstGeom prst="rect">
            <a:avLst/>
          </a:prstGeom>
        </p:spPr>
        <p:txBody>
          <a:bodyPr anchor="ctr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itát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–Josef Novák"/>
          <p:cNvSpPr txBox="1"/>
          <p:nvPr>
            <p:ph type="body" sz="quarter" idx="21"/>
          </p:nvPr>
        </p:nvSpPr>
        <p:spPr>
          <a:xfrm>
            <a:off x="2387600" y="8953500"/>
            <a:ext cx="19621500" cy="8509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1700"/>
              </a:spcBef>
              <a:buClr>
                <a:srgbClr val="A29A85"/>
              </a:buClr>
              <a:buSzTx/>
              <a:buNone/>
              <a:defRPr sz="5000">
                <a:solidFill>
                  <a:srgbClr val="222222"/>
                </a:solidFill>
              </a:defRPr>
            </a:lvl1pPr>
          </a:lstStyle>
          <a:p>
            <a:pPr/>
            <a:r>
              <a:t>–Josef Novák</a:t>
            </a:r>
          </a:p>
        </p:txBody>
      </p:sp>
      <p:sp>
        <p:nvSpPr>
          <p:cNvPr id="104" name="„Sem napište citát.“"/>
          <p:cNvSpPr txBox="1"/>
          <p:nvPr>
            <p:ph type="body" sz="quarter" idx="22"/>
          </p:nvPr>
        </p:nvSpPr>
        <p:spPr>
          <a:xfrm>
            <a:off x="2387600" y="5994400"/>
            <a:ext cx="19621500" cy="9906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20000"/>
              </a:lnSpc>
              <a:buSzTx/>
              <a:buNone/>
              <a:defRPr b="1" spc="-174" sz="5800">
                <a:latin typeface="+mn-lt"/>
                <a:ea typeface="+mn-ea"/>
                <a:cs typeface="+mn-cs"/>
                <a:sym typeface="Superclarendon Regular"/>
              </a:defRPr>
            </a:lvl1pPr>
          </a:lstStyle>
          <a:p>
            <a:pPr/>
            <a:r>
              <a:t>„Sem napište citát.“ </a:t>
            </a:r>
          </a:p>
        </p:txBody>
      </p:sp>
      <p:sp>
        <p:nvSpPr>
          <p:cNvPr id="105" name="Číslo snímku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Fotka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Černobílá fotka osoby hrající na bubny"/>
          <p:cNvSpPr/>
          <p:nvPr>
            <p:ph type="pic" idx="21"/>
          </p:nvPr>
        </p:nvSpPr>
        <p:spPr>
          <a:xfrm>
            <a:off x="0" y="-1524000"/>
            <a:ext cx="24390354" cy="1626305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13" name="Číslo snímku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Číslo snímku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rázdný – alternativa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Číslo snímku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rázdný – alternativa 2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Číslo snímku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Fotografie - na šířku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Čára Čára" descr="Čára Čára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899589" y="11524798"/>
            <a:ext cx="6438417" cy="89804"/>
          </a:xfrm>
          <a:prstGeom prst="rect">
            <a:avLst/>
          </a:prstGeom>
        </p:spPr>
      </p:pic>
      <p:sp>
        <p:nvSpPr>
          <p:cNvPr id="22" name="Černobílá fotka osoby hrající na bubny"/>
          <p:cNvSpPr/>
          <p:nvPr>
            <p:ph type="pic" idx="21"/>
          </p:nvPr>
        </p:nvSpPr>
        <p:spPr>
          <a:xfrm>
            <a:off x="609600" y="-2747120"/>
            <a:ext cx="23164800" cy="1544588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3" name="Text názvu"/>
          <p:cNvSpPr txBox="1"/>
          <p:nvPr>
            <p:ph type="title"/>
          </p:nvPr>
        </p:nvSpPr>
        <p:spPr>
          <a:xfrm>
            <a:off x="1181100" y="9626600"/>
            <a:ext cx="22009100" cy="1714500"/>
          </a:xfrm>
          <a:prstGeom prst="rect">
            <a:avLst/>
          </a:prstGeom>
        </p:spPr>
        <p:txBody>
          <a:bodyPr anchor="b"/>
          <a:lstStyle>
            <a:lvl1pPr>
              <a:defRPr spc="-180" sz="9000"/>
            </a:lvl1pPr>
          </a:lstStyle>
          <a:p>
            <a:pPr/>
            <a:r>
              <a:t>Text názvu</a:t>
            </a:r>
          </a:p>
        </p:txBody>
      </p:sp>
      <p:sp>
        <p:nvSpPr>
          <p:cNvPr id="24" name="Text úrovně 1…"/>
          <p:cNvSpPr txBox="1"/>
          <p:nvPr>
            <p:ph type="body" sz="quarter" idx="1"/>
          </p:nvPr>
        </p:nvSpPr>
        <p:spPr>
          <a:xfrm>
            <a:off x="1181100" y="11696700"/>
            <a:ext cx="22009100" cy="12319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>
                <a:srgbClr val="A29A85"/>
              </a:buClr>
              <a:buSzTx/>
              <a:buNone/>
              <a:defRPr sz="3200"/>
            </a:lvl1pPr>
            <a:lvl2pPr marL="0" indent="0" algn="ctr">
              <a:spcBef>
                <a:spcPts val="0"/>
              </a:spcBef>
              <a:buClr>
                <a:srgbClr val="A29A85"/>
              </a:buClr>
              <a:buSzTx/>
              <a:buNone/>
              <a:defRPr sz="3200"/>
            </a:lvl2pPr>
            <a:lvl3pPr marL="0" indent="0" algn="ctr">
              <a:spcBef>
                <a:spcPts val="0"/>
              </a:spcBef>
              <a:buClr>
                <a:srgbClr val="A29A85"/>
              </a:buClr>
              <a:buSzTx/>
              <a:buNone/>
              <a:defRPr sz="3200"/>
            </a:lvl3pPr>
            <a:lvl4pPr marL="0" indent="0" algn="ctr">
              <a:spcBef>
                <a:spcPts val="0"/>
              </a:spcBef>
              <a:buClr>
                <a:srgbClr val="A29A85"/>
              </a:buClr>
              <a:buSzTx/>
              <a:buNone/>
              <a:defRPr sz="3200"/>
            </a:lvl4pPr>
            <a:lvl5pPr marL="0" indent="0" algn="ctr">
              <a:spcBef>
                <a:spcPts val="0"/>
              </a:spcBef>
              <a:buClr>
                <a:srgbClr val="A29A85"/>
              </a:buClr>
              <a:buSzTx/>
              <a:buNone/>
              <a:defRPr sz="3200"/>
            </a:lvl5pPr>
          </a:lstStyle>
          <a:p>
            <a:pPr/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sp>
        <p:nvSpPr>
          <p:cNvPr id="25" name="Číslo snímku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Název - ve středu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 názvu"/>
          <p:cNvSpPr txBox="1"/>
          <p:nvPr>
            <p:ph type="title"/>
          </p:nvPr>
        </p:nvSpPr>
        <p:spPr>
          <a:xfrm>
            <a:off x="2374900" y="4940300"/>
            <a:ext cx="19621500" cy="3835400"/>
          </a:xfrm>
          <a:prstGeom prst="rect">
            <a:avLst/>
          </a:prstGeom>
        </p:spPr>
        <p:txBody>
          <a:bodyPr/>
          <a:lstStyle>
            <a:lvl1pPr>
              <a:defRPr spc="-180" sz="9000"/>
            </a:lvl1pPr>
          </a:lstStyle>
          <a:p>
            <a:pPr/>
            <a:r>
              <a:t>Text názvu</a:t>
            </a:r>
          </a:p>
        </p:txBody>
      </p:sp>
      <p:sp>
        <p:nvSpPr>
          <p:cNvPr id="33" name="Číslo snímku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Fotografie - na výšku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Čára Čára" descr="Čára Čára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433788" y="7155998"/>
            <a:ext cx="8416268" cy="89804"/>
          </a:xfrm>
          <a:prstGeom prst="rect">
            <a:avLst/>
          </a:prstGeom>
        </p:spPr>
      </p:pic>
      <p:sp>
        <p:nvSpPr>
          <p:cNvPr id="42" name="Černobílá fotka s detailním záběrem hry na klavír"/>
          <p:cNvSpPr/>
          <p:nvPr>
            <p:ph type="pic" idx="21"/>
          </p:nvPr>
        </p:nvSpPr>
        <p:spPr>
          <a:xfrm>
            <a:off x="12230100" y="-990600"/>
            <a:ext cx="11303000" cy="16594026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43" name="Text názvu"/>
          <p:cNvSpPr txBox="1"/>
          <p:nvPr>
            <p:ph type="title"/>
          </p:nvPr>
        </p:nvSpPr>
        <p:spPr>
          <a:xfrm>
            <a:off x="1435100" y="1092200"/>
            <a:ext cx="10464800" cy="5765800"/>
          </a:xfrm>
          <a:prstGeom prst="rect">
            <a:avLst/>
          </a:prstGeom>
        </p:spPr>
        <p:txBody>
          <a:bodyPr anchor="b"/>
          <a:lstStyle/>
          <a:p>
            <a:pPr/>
            <a:r>
              <a:t>Text názvu</a:t>
            </a:r>
          </a:p>
        </p:txBody>
      </p:sp>
      <p:sp>
        <p:nvSpPr>
          <p:cNvPr id="44" name="Text úrovně 1…"/>
          <p:cNvSpPr txBox="1"/>
          <p:nvPr>
            <p:ph type="body" sz="quarter" idx="1"/>
          </p:nvPr>
        </p:nvSpPr>
        <p:spPr>
          <a:xfrm>
            <a:off x="1435100" y="7556500"/>
            <a:ext cx="10464800" cy="50927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>
                <a:srgbClr val="A29A85"/>
              </a:buClr>
              <a:buSzTx/>
              <a:buNone/>
              <a:defRPr sz="3200"/>
            </a:lvl1pPr>
            <a:lvl2pPr marL="0" indent="0" algn="ctr">
              <a:spcBef>
                <a:spcPts val="0"/>
              </a:spcBef>
              <a:buClr>
                <a:srgbClr val="A29A85"/>
              </a:buClr>
              <a:buSzTx/>
              <a:buNone/>
              <a:defRPr sz="3200"/>
            </a:lvl2pPr>
            <a:lvl3pPr marL="0" indent="0" algn="ctr">
              <a:spcBef>
                <a:spcPts val="0"/>
              </a:spcBef>
              <a:buClr>
                <a:srgbClr val="A29A85"/>
              </a:buClr>
              <a:buSzTx/>
              <a:buNone/>
              <a:defRPr sz="3200"/>
            </a:lvl3pPr>
            <a:lvl4pPr marL="0" indent="0" algn="ctr">
              <a:spcBef>
                <a:spcPts val="0"/>
              </a:spcBef>
              <a:buClr>
                <a:srgbClr val="A29A85"/>
              </a:buClr>
              <a:buSzTx/>
              <a:buNone/>
              <a:defRPr sz="3200"/>
            </a:lvl4pPr>
            <a:lvl5pPr marL="0" indent="0" algn="ctr">
              <a:spcBef>
                <a:spcPts val="0"/>
              </a:spcBef>
              <a:buClr>
                <a:srgbClr val="A29A85"/>
              </a:buClr>
              <a:buSzTx/>
              <a:buNone/>
              <a:defRPr sz="3200"/>
            </a:lvl5pPr>
          </a:lstStyle>
          <a:p>
            <a:pPr/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sp>
        <p:nvSpPr>
          <p:cNvPr id="45" name="Číslo snímku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Název - nahoř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Čára Čára" descr="Čára Čára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10107" y="3853998"/>
            <a:ext cx="20407882" cy="89804"/>
          </a:xfrm>
          <a:prstGeom prst="rect">
            <a:avLst/>
          </a:prstGeom>
        </p:spPr>
      </p:pic>
      <p:sp>
        <p:nvSpPr>
          <p:cNvPr id="54" name="Text názvu"/>
          <p:cNvSpPr txBox="1"/>
          <p:nvPr>
            <p:ph type="title"/>
          </p:nvPr>
        </p:nvSpPr>
        <p:spPr>
          <a:xfrm>
            <a:off x="2374900" y="977900"/>
            <a:ext cx="19621500" cy="2679700"/>
          </a:xfrm>
          <a:prstGeom prst="rect">
            <a:avLst/>
          </a:prstGeom>
        </p:spPr>
        <p:txBody>
          <a:bodyPr/>
          <a:lstStyle/>
          <a:p>
            <a:pPr/>
            <a:r>
              <a:t>Text názvu</a:t>
            </a:r>
          </a:p>
        </p:txBody>
      </p:sp>
      <p:sp>
        <p:nvSpPr>
          <p:cNvPr id="55" name="Číslo snímku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Název a odrážk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Čára Čára" descr="Čára Čára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10107" y="3853998"/>
            <a:ext cx="20407882" cy="89804"/>
          </a:xfrm>
          <a:prstGeom prst="rect">
            <a:avLst/>
          </a:prstGeom>
        </p:spPr>
      </p:pic>
      <p:sp>
        <p:nvSpPr>
          <p:cNvPr id="64" name="Text názvu"/>
          <p:cNvSpPr txBox="1"/>
          <p:nvPr>
            <p:ph type="title"/>
          </p:nvPr>
        </p:nvSpPr>
        <p:spPr>
          <a:xfrm>
            <a:off x="2374900" y="977900"/>
            <a:ext cx="19621500" cy="2679700"/>
          </a:xfrm>
          <a:prstGeom prst="rect">
            <a:avLst/>
          </a:prstGeom>
        </p:spPr>
        <p:txBody>
          <a:bodyPr/>
          <a:lstStyle/>
          <a:p>
            <a:pPr/>
            <a:r>
              <a:t>Text názvu</a:t>
            </a:r>
          </a:p>
        </p:txBody>
      </p:sp>
      <p:sp>
        <p:nvSpPr>
          <p:cNvPr id="65" name="Text úrovně 1…"/>
          <p:cNvSpPr txBox="1"/>
          <p:nvPr>
            <p:ph type="body" idx="1"/>
          </p:nvPr>
        </p:nvSpPr>
        <p:spPr>
          <a:xfrm>
            <a:off x="2374900" y="4584700"/>
            <a:ext cx="19621500" cy="8039100"/>
          </a:xfrm>
          <a:prstGeom prst="rect">
            <a:avLst/>
          </a:prstGeom>
        </p:spPr>
        <p:txBody>
          <a:bodyPr/>
          <a:lstStyle>
            <a:lvl1pPr>
              <a:buBlip>
                <a:blip r:embed="rId3"/>
              </a:buBlip>
            </a:lvl1pPr>
            <a:lvl2pPr>
              <a:buBlip>
                <a:blip r:embed="rId3"/>
              </a:buBlip>
            </a:lvl2pPr>
            <a:lvl3pPr>
              <a:buBlip>
                <a:blip r:embed="rId3"/>
              </a:buBlip>
            </a:lvl3pPr>
            <a:lvl4pPr>
              <a:buBlip>
                <a:blip r:embed="rId3"/>
              </a:buBlip>
            </a:lvl4pPr>
            <a:lvl5pPr>
              <a:buBlip>
                <a:blip r:embed="rId3"/>
              </a:buBlip>
            </a:lvl5pPr>
          </a:lstStyle>
          <a:p>
            <a:pPr/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sp>
        <p:nvSpPr>
          <p:cNvPr id="66" name="Číslo snímku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Název, odrážky, fot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Čára Čára" descr="Čára Čára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10107" y="3853998"/>
            <a:ext cx="20407882" cy="89804"/>
          </a:xfrm>
          <a:prstGeom prst="rect">
            <a:avLst/>
          </a:prstGeom>
        </p:spPr>
      </p:pic>
      <p:sp>
        <p:nvSpPr>
          <p:cNvPr id="75" name="Černobílá fotka s detailním záběrem hry na klavír"/>
          <p:cNvSpPr/>
          <p:nvPr>
            <p:ph type="pic" idx="21"/>
          </p:nvPr>
        </p:nvSpPr>
        <p:spPr>
          <a:xfrm>
            <a:off x="2388450" y="965200"/>
            <a:ext cx="9968392" cy="14634676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76" name="Text názvu"/>
          <p:cNvSpPr txBox="1"/>
          <p:nvPr>
            <p:ph type="title"/>
          </p:nvPr>
        </p:nvSpPr>
        <p:spPr>
          <a:xfrm>
            <a:off x="2374900" y="977900"/>
            <a:ext cx="19621500" cy="2679700"/>
          </a:xfrm>
          <a:prstGeom prst="rect">
            <a:avLst/>
          </a:prstGeom>
        </p:spPr>
        <p:txBody>
          <a:bodyPr/>
          <a:lstStyle/>
          <a:p>
            <a:pPr/>
            <a:r>
              <a:t>Text názvu</a:t>
            </a:r>
          </a:p>
        </p:txBody>
      </p:sp>
      <p:sp>
        <p:nvSpPr>
          <p:cNvPr id="77" name="Text úrovně 1…"/>
          <p:cNvSpPr txBox="1"/>
          <p:nvPr>
            <p:ph type="body" sz="half" idx="1"/>
          </p:nvPr>
        </p:nvSpPr>
        <p:spPr>
          <a:xfrm>
            <a:off x="13500100" y="4699000"/>
            <a:ext cx="9055100" cy="7569200"/>
          </a:xfrm>
          <a:prstGeom prst="rect">
            <a:avLst/>
          </a:prstGeom>
        </p:spPr>
        <p:txBody>
          <a:bodyPr/>
          <a:lstStyle>
            <a:lvl1pPr marL="635000" indent="-635000">
              <a:spcBef>
                <a:spcPts val="4200"/>
              </a:spcBef>
              <a:buBlip>
                <a:blip r:embed="rId3"/>
              </a:buBlip>
              <a:defRPr sz="3600"/>
            </a:lvl1pPr>
            <a:lvl2pPr marL="1270000" indent="-635000">
              <a:spcBef>
                <a:spcPts val="4200"/>
              </a:spcBef>
              <a:buBlip>
                <a:blip r:embed="rId3"/>
              </a:buBlip>
              <a:defRPr sz="3600"/>
            </a:lvl2pPr>
            <a:lvl3pPr marL="1905000" indent="-635000">
              <a:spcBef>
                <a:spcPts val="4200"/>
              </a:spcBef>
              <a:buBlip>
                <a:blip r:embed="rId3"/>
              </a:buBlip>
              <a:defRPr sz="3600"/>
            </a:lvl3pPr>
            <a:lvl4pPr marL="2540000" indent="-635000">
              <a:spcBef>
                <a:spcPts val="4200"/>
              </a:spcBef>
              <a:buBlip>
                <a:blip r:embed="rId3"/>
              </a:buBlip>
              <a:defRPr sz="3600"/>
            </a:lvl4pPr>
            <a:lvl5pPr marL="3175000" indent="-635000">
              <a:spcBef>
                <a:spcPts val="4200"/>
              </a:spcBef>
              <a:buBlip>
                <a:blip r:embed="rId3"/>
              </a:buBlip>
              <a:defRPr sz="3600"/>
            </a:lvl5pPr>
          </a:lstStyle>
          <a:p>
            <a:pPr/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sp>
        <p:nvSpPr>
          <p:cNvPr id="78" name="Číslo snímku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Odrážk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Text úrovně 1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/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sp>
        <p:nvSpPr>
          <p:cNvPr id="86" name="Číslo snímku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Fotografie - 3 na výšku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Černobílá fotka s detailním záběrem hry na saxofon"/>
          <p:cNvSpPr/>
          <p:nvPr>
            <p:ph type="pic" sz="half" idx="21"/>
          </p:nvPr>
        </p:nvSpPr>
        <p:spPr>
          <a:xfrm>
            <a:off x="11442700" y="6108700"/>
            <a:ext cx="11978045" cy="8089398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94" name="Černobílá fotka osoby hrající na bubny"/>
          <p:cNvSpPr/>
          <p:nvPr>
            <p:ph type="pic" sz="half" idx="22"/>
          </p:nvPr>
        </p:nvSpPr>
        <p:spPr>
          <a:xfrm>
            <a:off x="12509500" y="215278"/>
            <a:ext cx="10744200" cy="7164044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95" name="Černobílá fotka s detailním záběrem hry na klavír"/>
          <p:cNvSpPr/>
          <p:nvPr>
            <p:ph type="pic" idx="23"/>
          </p:nvPr>
        </p:nvSpPr>
        <p:spPr>
          <a:xfrm>
            <a:off x="1066800" y="-1079500"/>
            <a:ext cx="10858500" cy="15941454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96" name="Číslo snímku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<Relationship Id="rId16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4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úrovně 1…"/>
          <p:cNvSpPr txBox="1"/>
          <p:nvPr>
            <p:ph type="body" idx="1"/>
          </p:nvPr>
        </p:nvSpPr>
        <p:spPr>
          <a:xfrm>
            <a:off x="2374900" y="1778000"/>
            <a:ext cx="19621500" cy="10147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buBlip>
                <a:blip r:embed="rId3"/>
              </a:buBlip>
            </a:lvl1pPr>
            <a:lvl2pPr>
              <a:buBlip>
                <a:blip r:embed="rId3"/>
              </a:buBlip>
            </a:lvl2pPr>
            <a:lvl3pPr>
              <a:buBlip>
                <a:blip r:embed="rId3"/>
              </a:buBlip>
            </a:lvl3pPr>
            <a:lvl4pPr>
              <a:buBlip>
                <a:blip r:embed="rId3"/>
              </a:buBlip>
            </a:lvl4pPr>
            <a:lvl5pPr>
              <a:buBlip>
                <a:blip r:embed="rId3"/>
              </a:buBlip>
            </a:lvl5pPr>
          </a:lstStyle>
          <a:p>
            <a:pPr/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sp>
        <p:nvSpPr>
          <p:cNvPr id="3" name="Text názvu"/>
          <p:cNvSpPr txBox="1"/>
          <p:nvPr>
            <p:ph type="title"/>
          </p:nvPr>
        </p:nvSpPr>
        <p:spPr>
          <a:xfrm>
            <a:off x="2387600" y="977900"/>
            <a:ext cx="19621500" cy="2679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Text názvu</a:t>
            </a:r>
          </a:p>
        </p:txBody>
      </p:sp>
      <p:sp>
        <p:nvSpPr>
          <p:cNvPr id="4" name="Číslo snímku"/>
          <p:cNvSpPr txBox="1"/>
          <p:nvPr>
            <p:ph type="sldNum" sz="quarter" idx="2"/>
          </p:nvPr>
        </p:nvSpPr>
        <p:spPr>
          <a:xfrm>
            <a:off x="11927872" y="12674600"/>
            <a:ext cx="504445" cy="465532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b="1" sz="2400">
                <a:solidFill>
                  <a:srgbClr val="F1F1F1"/>
                </a:solidFill>
                <a:latin typeface="+mn-lt"/>
                <a:ea typeface="+mn-ea"/>
                <a:cs typeface="+mn-cs"/>
                <a:sym typeface="Superclarendon Regular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  <p:sldLayoutId id="2147483661" r:id="rId16"/>
    <p:sldLayoutId id="2147483662" r:id="rId17"/>
  </p:sldLayoutIdLst>
  <p:transition xmlns:p14="http://schemas.microsoft.com/office/powerpoint/2010/main" spd="med" advClick="1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97" strike="noStrike" sz="6600" u="none">
          <a:solidFill>
            <a:srgbClr val="EEEEEE"/>
          </a:solidFill>
          <a:uFillTx/>
          <a:latin typeface="+mn-lt"/>
          <a:ea typeface="+mn-ea"/>
          <a:cs typeface="+mn-cs"/>
          <a:sym typeface="Superclarendon Regular"/>
        </a:defRPr>
      </a:lvl1pPr>
      <a:lvl2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97" strike="noStrike" sz="6600" u="none">
          <a:solidFill>
            <a:srgbClr val="EEEEEE"/>
          </a:solidFill>
          <a:uFillTx/>
          <a:latin typeface="+mn-lt"/>
          <a:ea typeface="+mn-ea"/>
          <a:cs typeface="+mn-cs"/>
          <a:sym typeface="Superclarendon Regular"/>
        </a:defRPr>
      </a:lvl2pPr>
      <a:lvl3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97" strike="noStrike" sz="6600" u="none">
          <a:solidFill>
            <a:srgbClr val="EEEEEE"/>
          </a:solidFill>
          <a:uFillTx/>
          <a:latin typeface="+mn-lt"/>
          <a:ea typeface="+mn-ea"/>
          <a:cs typeface="+mn-cs"/>
          <a:sym typeface="Superclarendon Regular"/>
        </a:defRPr>
      </a:lvl3pPr>
      <a:lvl4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97" strike="noStrike" sz="6600" u="none">
          <a:solidFill>
            <a:srgbClr val="EEEEEE"/>
          </a:solidFill>
          <a:uFillTx/>
          <a:latin typeface="+mn-lt"/>
          <a:ea typeface="+mn-ea"/>
          <a:cs typeface="+mn-cs"/>
          <a:sym typeface="Superclarendon Regular"/>
        </a:defRPr>
      </a:lvl4pPr>
      <a:lvl5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97" strike="noStrike" sz="6600" u="none">
          <a:solidFill>
            <a:srgbClr val="EEEEEE"/>
          </a:solidFill>
          <a:uFillTx/>
          <a:latin typeface="+mn-lt"/>
          <a:ea typeface="+mn-ea"/>
          <a:cs typeface="+mn-cs"/>
          <a:sym typeface="Superclarendon Regular"/>
        </a:defRPr>
      </a:lvl5pPr>
      <a:lvl6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97" strike="noStrike" sz="6600" u="none">
          <a:solidFill>
            <a:srgbClr val="EEEEEE"/>
          </a:solidFill>
          <a:uFillTx/>
          <a:latin typeface="+mn-lt"/>
          <a:ea typeface="+mn-ea"/>
          <a:cs typeface="+mn-cs"/>
          <a:sym typeface="Superclarendon Regular"/>
        </a:defRPr>
      </a:lvl6pPr>
      <a:lvl7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97" strike="noStrike" sz="6600" u="none">
          <a:solidFill>
            <a:srgbClr val="EEEEEE"/>
          </a:solidFill>
          <a:uFillTx/>
          <a:latin typeface="+mn-lt"/>
          <a:ea typeface="+mn-ea"/>
          <a:cs typeface="+mn-cs"/>
          <a:sym typeface="Superclarendon Regular"/>
        </a:defRPr>
      </a:lvl7pPr>
      <a:lvl8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97" strike="noStrike" sz="6600" u="none">
          <a:solidFill>
            <a:srgbClr val="EEEEEE"/>
          </a:solidFill>
          <a:uFillTx/>
          <a:latin typeface="+mn-lt"/>
          <a:ea typeface="+mn-ea"/>
          <a:cs typeface="+mn-cs"/>
          <a:sym typeface="Superclarendon Regular"/>
        </a:defRPr>
      </a:lvl8pPr>
      <a:lvl9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97" strike="noStrike" sz="6600" u="none">
          <a:solidFill>
            <a:srgbClr val="EEEEEE"/>
          </a:solidFill>
          <a:uFillTx/>
          <a:latin typeface="+mn-lt"/>
          <a:ea typeface="+mn-ea"/>
          <a:cs typeface="+mn-cs"/>
          <a:sym typeface="Superclarendon Regular"/>
        </a:defRPr>
      </a:lvl9pPr>
    </p:titleStyle>
    <p:bodyStyle>
      <a:lvl1pPr marL="812800" marR="0" indent="-8128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65000"/>
        <a:buFontTx/>
        <a:buBlip>
          <a:blip r:embed="rId3"/>
        </a:buBlip>
        <a:tabLst/>
        <a:defRPr b="0" baseline="0" cap="none" i="0" spc="0" strike="noStrike" sz="4600" u="none">
          <a:solidFill>
            <a:srgbClr val="EEEEEE"/>
          </a:solidFill>
          <a:uFillTx/>
          <a:latin typeface="Helvetica Neue Bold Condensed"/>
          <a:ea typeface="Helvetica Neue Bold Condensed"/>
          <a:cs typeface="Helvetica Neue Bold Condensed"/>
          <a:sym typeface="Helvetica Neue Bold Condensed"/>
        </a:defRPr>
      </a:lvl1pPr>
      <a:lvl2pPr marL="1625600" marR="0" indent="-8128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65000"/>
        <a:buFontTx/>
        <a:buBlip>
          <a:blip r:embed="rId3"/>
        </a:buBlip>
        <a:tabLst/>
        <a:defRPr b="0" baseline="0" cap="none" i="0" spc="0" strike="noStrike" sz="4600" u="none">
          <a:solidFill>
            <a:srgbClr val="EEEEEE"/>
          </a:solidFill>
          <a:uFillTx/>
          <a:latin typeface="Helvetica Neue Bold Condensed"/>
          <a:ea typeface="Helvetica Neue Bold Condensed"/>
          <a:cs typeface="Helvetica Neue Bold Condensed"/>
          <a:sym typeface="Helvetica Neue Bold Condensed"/>
        </a:defRPr>
      </a:lvl2pPr>
      <a:lvl3pPr marL="2438400" marR="0" indent="-8128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65000"/>
        <a:buFontTx/>
        <a:buBlip>
          <a:blip r:embed="rId3"/>
        </a:buBlip>
        <a:tabLst/>
        <a:defRPr b="0" baseline="0" cap="none" i="0" spc="0" strike="noStrike" sz="4600" u="none">
          <a:solidFill>
            <a:srgbClr val="EEEEEE"/>
          </a:solidFill>
          <a:uFillTx/>
          <a:latin typeface="Helvetica Neue Bold Condensed"/>
          <a:ea typeface="Helvetica Neue Bold Condensed"/>
          <a:cs typeface="Helvetica Neue Bold Condensed"/>
          <a:sym typeface="Helvetica Neue Bold Condensed"/>
        </a:defRPr>
      </a:lvl3pPr>
      <a:lvl4pPr marL="3251200" marR="0" indent="-8128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65000"/>
        <a:buFontTx/>
        <a:buBlip>
          <a:blip r:embed="rId3"/>
        </a:buBlip>
        <a:tabLst/>
        <a:defRPr b="0" baseline="0" cap="none" i="0" spc="0" strike="noStrike" sz="4600" u="none">
          <a:solidFill>
            <a:srgbClr val="EEEEEE"/>
          </a:solidFill>
          <a:uFillTx/>
          <a:latin typeface="Helvetica Neue Bold Condensed"/>
          <a:ea typeface="Helvetica Neue Bold Condensed"/>
          <a:cs typeface="Helvetica Neue Bold Condensed"/>
          <a:sym typeface="Helvetica Neue Bold Condensed"/>
        </a:defRPr>
      </a:lvl4pPr>
      <a:lvl5pPr marL="4064000" marR="0" indent="-8128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65000"/>
        <a:buFontTx/>
        <a:buBlip>
          <a:blip r:embed="rId3"/>
        </a:buBlip>
        <a:tabLst/>
        <a:defRPr b="0" baseline="0" cap="none" i="0" spc="0" strike="noStrike" sz="4600" u="none">
          <a:solidFill>
            <a:srgbClr val="EEEEEE"/>
          </a:solidFill>
          <a:uFillTx/>
          <a:latin typeface="Helvetica Neue Bold Condensed"/>
          <a:ea typeface="Helvetica Neue Bold Condensed"/>
          <a:cs typeface="Helvetica Neue Bold Condensed"/>
          <a:sym typeface="Helvetica Neue Bold Condensed"/>
        </a:defRPr>
      </a:lvl5pPr>
      <a:lvl6pPr marL="4876800" marR="0" indent="-8128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65000"/>
        <a:buFontTx/>
        <a:buBlip>
          <a:blip r:embed="rId3"/>
        </a:buBlip>
        <a:tabLst/>
        <a:defRPr b="0" baseline="0" cap="none" i="0" spc="0" strike="noStrike" sz="4600" u="none">
          <a:solidFill>
            <a:srgbClr val="EEEEEE"/>
          </a:solidFill>
          <a:uFillTx/>
          <a:latin typeface="Helvetica Neue Bold Condensed"/>
          <a:ea typeface="Helvetica Neue Bold Condensed"/>
          <a:cs typeface="Helvetica Neue Bold Condensed"/>
          <a:sym typeface="Helvetica Neue Bold Condensed"/>
        </a:defRPr>
      </a:lvl6pPr>
      <a:lvl7pPr marL="5689600" marR="0" indent="-8128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65000"/>
        <a:buFontTx/>
        <a:buBlip>
          <a:blip r:embed="rId3"/>
        </a:buBlip>
        <a:tabLst/>
        <a:defRPr b="0" baseline="0" cap="none" i="0" spc="0" strike="noStrike" sz="4600" u="none">
          <a:solidFill>
            <a:srgbClr val="EEEEEE"/>
          </a:solidFill>
          <a:uFillTx/>
          <a:latin typeface="Helvetica Neue Bold Condensed"/>
          <a:ea typeface="Helvetica Neue Bold Condensed"/>
          <a:cs typeface="Helvetica Neue Bold Condensed"/>
          <a:sym typeface="Helvetica Neue Bold Condensed"/>
        </a:defRPr>
      </a:lvl7pPr>
      <a:lvl8pPr marL="6502400" marR="0" indent="-8128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65000"/>
        <a:buFontTx/>
        <a:buBlip>
          <a:blip r:embed="rId3"/>
        </a:buBlip>
        <a:tabLst/>
        <a:defRPr b="0" baseline="0" cap="none" i="0" spc="0" strike="noStrike" sz="4600" u="none">
          <a:solidFill>
            <a:srgbClr val="EEEEEE"/>
          </a:solidFill>
          <a:uFillTx/>
          <a:latin typeface="Helvetica Neue Bold Condensed"/>
          <a:ea typeface="Helvetica Neue Bold Condensed"/>
          <a:cs typeface="Helvetica Neue Bold Condensed"/>
          <a:sym typeface="Helvetica Neue Bold Condensed"/>
        </a:defRPr>
      </a:lvl8pPr>
      <a:lvl9pPr marL="7315200" marR="0" indent="-8128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65000"/>
        <a:buFontTx/>
        <a:buBlip>
          <a:blip r:embed="rId3"/>
        </a:buBlip>
        <a:tabLst/>
        <a:defRPr b="0" baseline="0" cap="none" i="0" spc="0" strike="noStrike" sz="4600" u="none">
          <a:solidFill>
            <a:srgbClr val="EEEEEE"/>
          </a:solidFill>
          <a:uFillTx/>
          <a:latin typeface="Helvetica Neue Bold Condensed"/>
          <a:ea typeface="Helvetica Neue Bold Condensed"/>
          <a:cs typeface="Helvetica Neue Bold Condensed"/>
          <a:sym typeface="Helvetica Neue Bold Condensed"/>
        </a:defRPr>
      </a:lvl9pPr>
    </p:bodyStyle>
    <p:other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Superclarendon Regular"/>
        </a:defRPr>
      </a:lvl1pPr>
      <a:lvl2pPr marL="0" marR="0" indent="228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Superclarendon Regular"/>
        </a:defRPr>
      </a:lvl2pPr>
      <a:lvl3pPr marL="0" marR="0" indent="457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Superclarendon Regular"/>
        </a:defRPr>
      </a:lvl3pPr>
      <a:lvl4pPr marL="0" marR="0" indent="685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Superclarendon Regular"/>
        </a:defRPr>
      </a:lvl4pPr>
      <a:lvl5pPr marL="0" marR="0" indent="9144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Superclarendon Regular"/>
        </a:defRPr>
      </a:lvl5pPr>
      <a:lvl6pPr marL="0" marR="0" indent="11430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Superclarendon Regular"/>
        </a:defRPr>
      </a:lvl6pPr>
      <a:lvl7pPr marL="0" marR="0" indent="1371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Superclarendon Regular"/>
        </a:defRPr>
      </a:lvl7pPr>
      <a:lvl8pPr marL="0" marR="0" indent="1600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Superclarendon Regular"/>
        </a:defRPr>
      </a:lvl8pPr>
      <a:lvl9pPr marL="0" marR="0" indent="1828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Superclarendon Regular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hyperlink" Target="https://alpha.kts.vspj.cz/~svobo220" TargetMode="Externa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Hodnocení projektu ZZ-TOP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Hodnocení projektu ZZ-TOP</a:t>
            </a:r>
          </a:p>
        </p:txBody>
      </p:sp>
      <p:sp>
        <p:nvSpPr>
          <p:cNvPr id="144" name="AITeam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AITeam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Agresivní podbarvení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Agresivní podbarvení</a:t>
            </a:r>
          </a:p>
        </p:txBody>
      </p:sp>
      <p:pic>
        <p:nvPicPr>
          <p:cNvPr id="172" name="unknown.png" descr="unknown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68783" y="4844884"/>
            <a:ext cx="15213846" cy="6104557"/>
          </a:xfrm>
          <a:prstGeom prst="rect">
            <a:avLst/>
          </a:prstGeom>
          <a:ln w="12700">
            <a:miter lim="400000"/>
          </a:ln>
        </p:spPr>
      </p:pic>
      <p:sp>
        <p:nvSpPr>
          <p:cNvPr id="173" name="Text"/>
          <p:cNvSpPr txBox="1"/>
          <p:nvPr/>
        </p:nvSpPr>
        <p:spPr>
          <a:xfrm>
            <a:off x="969045" y="2623796"/>
            <a:ext cx="127001" cy="6300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</a:p>
          <a:p>
            <a:pPr algn="l" defTabSz="457200"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pic>
        <p:nvPicPr>
          <p:cNvPr id="174" name="Snímek obrazovky 2022-11-26 v 12.32.00.png" descr="Snímek obrazovky 2022-11-26 v 12.32.0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823826" y="5586961"/>
            <a:ext cx="5727701" cy="20193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5" name="Snímek obrazovky 2022-11-26 v 12.31.18.png" descr="Snímek obrazovky 2022-11-26 v 12.31.18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6823826" y="8878236"/>
            <a:ext cx="5727701" cy="1826224"/>
          </a:xfrm>
          <a:prstGeom prst="rect">
            <a:avLst/>
          </a:prstGeom>
          <a:ln w="12700">
            <a:miter lim="400000"/>
          </a:ln>
        </p:spPr>
      </p:pic>
      <p:sp>
        <p:nvSpPr>
          <p:cNvPr id="176" name="Před najetím kurzorem"/>
          <p:cNvSpPr txBox="1"/>
          <p:nvPr/>
        </p:nvSpPr>
        <p:spPr>
          <a:xfrm>
            <a:off x="16636933" y="4596826"/>
            <a:ext cx="6101487" cy="8705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Před najetím kurzorem</a:t>
            </a:r>
          </a:p>
        </p:txBody>
      </p:sp>
      <p:sp>
        <p:nvSpPr>
          <p:cNvPr id="177" name="Po najetí kurzorem"/>
          <p:cNvSpPr txBox="1"/>
          <p:nvPr/>
        </p:nvSpPr>
        <p:spPr>
          <a:xfrm>
            <a:off x="17162611" y="7806994"/>
            <a:ext cx="5050131" cy="8705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Po najetí kurzorem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Celkové hodnocení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Celkové hodnocení</a:t>
            </a:r>
          </a:p>
        </p:txBody>
      </p:sp>
      <p:sp>
        <p:nvSpPr>
          <p:cNvPr id="180" name="V našem hodnocení musíme zohlednit i to že velká část týmu opustila vývoj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V našem hodnocení musíme zohlednit i to že velká část týmu opustila vývoj</a:t>
            </a:r>
          </a:p>
          <a:p>
            <a:pPr>
              <a:buBlip>
                <a:blip r:embed="rId2"/>
              </a:buBlip>
            </a:pPr>
            <a:r>
              <a:t>Projekt působí designové dobře, části které jsou implementovány fungují</a:t>
            </a:r>
          </a:p>
          <a:p>
            <a:pPr>
              <a:buBlip>
                <a:blip r:embed="rId2"/>
              </a:buBlip>
            </a:pPr>
            <a:r>
              <a:t>Občasné chyby se dají připustit jelikož vývoj není ukončen</a:t>
            </a:r>
          </a:p>
          <a:p>
            <a:pPr>
              <a:buBlip>
                <a:blip r:embed="rId2"/>
              </a:buBlip>
            </a:pPr>
            <a:r>
              <a:t>Tým se řídí agilními metodami vývoje</a:t>
            </a:r>
          </a:p>
          <a:p>
            <a:pPr>
              <a:buBlip>
                <a:blip r:embed="rId2"/>
              </a:buBlip>
            </a:pPr>
            <a:r>
              <a:t>Komunikace s týmem fungovala na výbornou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Doporučení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Doporučení</a:t>
            </a:r>
          </a:p>
        </p:txBody>
      </p:sp>
      <p:sp>
        <p:nvSpPr>
          <p:cNvPr id="183" name="Přehlednější rozložení souborů na Github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Přehlednější rozložení souborů na Github</a:t>
            </a:r>
          </a:p>
          <a:p>
            <a:pPr>
              <a:buBlip>
                <a:blip r:embed="rId2"/>
              </a:buBlip>
            </a:pPr>
            <a:r>
              <a:t>Zapracovat na podbarvení některých prvků</a:t>
            </a:r>
          </a:p>
          <a:p>
            <a:pPr>
              <a:buBlip>
                <a:blip r:embed="rId2"/>
              </a:buBlip>
            </a:pPr>
            <a:r>
              <a:t>U některých prvků chybí odkaz na patřičnou stránku (404)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Dotazy na vývojový tým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Dotazy na vývojový tým</a:t>
            </a:r>
          </a:p>
        </p:txBody>
      </p:sp>
      <p:sp>
        <p:nvSpPr>
          <p:cNvPr id="186" name="Jaké další prvky budou doplněny?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Jaké další prvky budou doplněny?</a:t>
            </a:r>
          </a:p>
          <a:p>
            <a:pPr>
              <a:buBlip>
                <a:blip r:embed="rId2"/>
              </a:buBlip>
            </a:pPr>
            <a:r>
              <a:t>Vyjádření k vedení Githubu.</a:t>
            </a:r>
          </a:p>
          <a:p>
            <a:pPr>
              <a:buBlip>
                <a:blip r:embed="rId2"/>
              </a:buBlip>
            </a:pPr>
            <a:r>
              <a:t>Vaše spokojenost s pokrokem ve vývoji?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Děkujeme za pozornost"/>
          <p:cNvSpPr txBox="1"/>
          <p:nvPr/>
        </p:nvSpPr>
        <p:spPr>
          <a:xfrm>
            <a:off x="8006778" y="6286245"/>
            <a:ext cx="8370444" cy="11435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000"/>
            </a:lvl1pPr>
          </a:lstStyle>
          <a:p>
            <a:pPr/>
            <a:r>
              <a:t>Děkujeme za pozornost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roduk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1"/>
            <a:r>
              <a:t>Produkt</a:t>
            </a:r>
          </a:p>
        </p:txBody>
      </p:sp>
      <p:sp>
        <p:nvSpPr>
          <p:cNvPr id="147" name="- Webová aplikace, která má usnadnit práci s články pro školní časopis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</a:lstStyle>
          <a:p>
            <a:pPr/>
            <a:r>
              <a:t>- Webová aplikace, která má usnadnit práci s články pro školní časopis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Realizac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Realizace</a:t>
            </a:r>
          </a:p>
        </p:txBody>
      </p:sp>
      <p:sp>
        <p:nvSpPr>
          <p:cNvPr id="150" name="Projekt realizován v PHP, HTML a MySQL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Projekt realizován v PHP, HTML a MySQL</a:t>
            </a:r>
          </a:p>
          <a:p>
            <a:pPr>
              <a:buBlip>
                <a:blip r:embed="rId2"/>
              </a:buBlip>
            </a:pPr>
            <a:r>
              <a:t>Projekt je dostupný na školním serveru (</a:t>
            </a:r>
            <a:r>
              <a:rPr u="sng">
                <a:hlinkClick r:id="rId3" invalidUrl="" action="" tgtFrame="" tooltip="" history="1" highlightClick="0" endSnd="0"/>
              </a:rPr>
              <a:t>https://alpha.kts.vspj.cz/~svobo220</a:t>
            </a:r>
            <a:r>
              <a:t>)</a:t>
            </a:r>
          </a:p>
          <a:p>
            <a:pPr>
              <a:buBlip>
                <a:blip r:embed="rId2"/>
              </a:buBlip>
            </a:pPr>
            <a:r>
              <a:t>Práce se vyznačuje minimalistickým přehledným řešením bez zbytečných prvků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Realizac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Realizace</a:t>
            </a:r>
          </a:p>
        </p:txBody>
      </p:sp>
      <p:pic>
        <p:nvPicPr>
          <p:cNvPr id="153" name="Snímek obrazovky 2022-11-26 v 12.20.09.png" descr="Snímek obrazovky 2022-11-26 v 12.20.0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19499" y="4140199"/>
            <a:ext cx="17145001" cy="8966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Hotové prvky aplikac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Hotové prvky aplikace</a:t>
            </a:r>
          </a:p>
        </p:txBody>
      </p:sp>
      <p:sp>
        <p:nvSpPr>
          <p:cNvPr id="156" name="Úvodní strana s přehledem časopisů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Úvodní strana s přehledem časopisů</a:t>
            </a:r>
          </a:p>
          <a:p>
            <a:pPr>
              <a:buBlip>
                <a:blip r:embed="rId2"/>
              </a:buBlip>
            </a:pPr>
            <a:r>
              <a:t>Přihlašovací stránka a formulář</a:t>
            </a:r>
          </a:p>
          <a:p>
            <a:pPr>
              <a:buBlip>
                <a:blip r:embed="rId2"/>
              </a:buBlip>
            </a:pPr>
            <a:r>
              <a:t>Výpis jednotlivých článků v konkrétních číslech časopisů</a:t>
            </a:r>
          </a:p>
          <a:p>
            <a:pPr>
              <a:buBlip>
                <a:blip r:embed="rId2"/>
              </a:buBlip>
            </a:pPr>
            <a:r>
              <a:t>Databáze pro projekt</a:t>
            </a:r>
          </a:p>
          <a:p>
            <a:pPr>
              <a:buBlip>
                <a:blip r:embed="rId2"/>
              </a:buBlip>
            </a:pPr>
            <a:r>
              <a:t>Dobře zpracovaná dokumentace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Úvodní strana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Úvodní strana</a:t>
            </a:r>
          </a:p>
        </p:txBody>
      </p:sp>
      <p:pic>
        <p:nvPicPr>
          <p:cNvPr id="159" name="Snímek obrazovky 2022-11-26 v 12.23.33.png" descr="Snímek obrazovky 2022-11-26 v 12.23.3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97510" y="4287885"/>
            <a:ext cx="14988980" cy="86454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řihlášení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Přihlášení</a:t>
            </a:r>
          </a:p>
        </p:txBody>
      </p:sp>
      <p:pic>
        <p:nvPicPr>
          <p:cNvPr id="162" name="Snímek obrazovky 2022-11-26 v 12.24.59.png" descr="Snímek obrazovky 2022-11-26 v 12.24.5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41797" y="4489449"/>
            <a:ext cx="13144501" cy="82423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Hodnocení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Hodnocení</a:t>
            </a:r>
          </a:p>
        </p:txBody>
      </p:sp>
      <p:sp>
        <p:nvSpPr>
          <p:cNvPr id="165" name="Projekt působí na první pohled přehledně a jednoduš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Projekt působí na první pohled přehledně a jednoduše</a:t>
            </a:r>
          </a:p>
          <a:p>
            <a:pPr>
              <a:buBlip>
                <a:blip r:embed="rId2"/>
              </a:buBlip>
            </a:pPr>
            <a:r>
              <a:t>Design v barvách školního časopisu</a:t>
            </a:r>
          </a:p>
          <a:p>
            <a:pPr>
              <a:buBlip>
                <a:blip r:embed="rId2"/>
              </a:buBlip>
            </a:pPr>
            <a:r>
              <a:t>Dokumentace je vedena velice přehledně a profesionálně</a:t>
            </a:r>
          </a:p>
          <a:p>
            <a:pPr>
              <a:buBlip>
                <a:blip r:embed="rId2"/>
              </a:buBlip>
            </a:pPr>
            <a:r>
              <a:t>Funkčních prvků není mnoho, ale projekt je uprostřed vývoje</a:t>
            </a:r>
          </a:p>
          <a:p>
            <a:pPr>
              <a:buBlip>
                <a:blip r:embed="rId2"/>
              </a:buBlip>
            </a:pPr>
            <a:r>
              <a:t>Problém s podbarvením prvků které nejsou čitelné nebo naopak velice agresivní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ithub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Github</a:t>
            </a:r>
          </a:p>
        </p:txBody>
      </p:sp>
      <p:pic>
        <p:nvPicPr>
          <p:cNvPr id="168" name="Snímek obrazovky 2022-11-26 v 12.29.36.png" descr="Snímek obrazovky 2022-11-26 v 12.29.3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434298" y="4140200"/>
            <a:ext cx="13668464" cy="8745971"/>
          </a:xfrm>
          <a:prstGeom prst="rect">
            <a:avLst/>
          </a:prstGeom>
          <a:ln w="12700">
            <a:miter lim="400000"/>
          </a:ln>
        </p:spPr>
      </p:pic>
      <p:sp>
        <p:nvSpPr>
          <p:cNvPr id="169" name="Nestrukturovanost gitu"/>
          <p:cNvSpPr txBox="1"/>
          <p:nvPr/>
        </p:nvSpPr>
        <p:spPr>
          <a:xfrm>
            <a:off x="1826531" y="5236321"/>
            <a:ext cx="6308853" cy="8705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Nestrukturovanost gitu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_rels/theme1.xml.rels><?xml version="1.0" encoding="UTF-8"?>
<Relationships xmlns="http://schemas.openxmlformats.org/package/2006/relationships"><Relationship Id="rId1" Type="http://schemas.openxmlformats.org/officeDocument/2006/relationships/image" Target="../media/image2.png"/></Relationships>

</file>

<file path=ppt/theme/_rels/theme2.xml.rels><?xml version="1.0" encoding="UTF-8"?>
<Relationships xmlns="http://schemas.openxmlformats.org/package/2006/relationships"><Relationship Id="rId1" Type="http://schemas.openxmlformats.org/officeDocument/2006/relationships/image" Target="../media/image6.png"/></Relationships>

</file>

<file path=ppt/theme/theme1.xml><?xml version="1.0" encoding="utf-8"?>
<a:theme xmlns:a="http://schemas.openxmlformats.org/drawingml/2006/main" xmlns:r="http://schemas.openxmlformats.org/officeDocument/2006/relationships" name="New_Template6">
  <a:themeElements>
    <a:clrScheme name="New_Template6">
      <a:dk1>
        <a:srgbClr val="000000"/>
      </a:dk1>
      <a:lt1>
        <a:srgbClr val="EEEEEE"/>
      </a:lt1>
      <a:dk2>
        <a:srgbClr val="3E4044"/>
      </a:dk2>
      <a:lt2>
        <a:srgbClr val="DCDDE0"/>
      </a:lt2>
      <a:accent1>
        <a:srgbClr val="0AB8BF"/>
      </a:accent1>
      <a:accent2>
        <a:srgbClr val="82B21C"/>
      </a:accent2>
      <a:accent3>
        <a:srgbClr val="E6A629"/>
      </a:accent3>
      <a:accent4>
        <a:srgbClr val="E86F1B"/>
      </a:accent4>
      <a:accent5>
        <a:srgbClr val="C4411D"/>
      </a:accent5>
      <a:accent6>
        <a:srgbClr val="795B8C"/>
      </a:accent6>
      <a:hlink>
        <a:srgbClr val="0000FF"/>
      </a:hlink>
      <a:folHlink>
        <a:srgbClr val="FF00FF"/>
      </a:folHlink>
    </a:clrScheme>
    <a:fontScheme name="New_Template6">
      <a:majorFont>
        <a:latin typeface="Superclarendon Regular"/>
        <a:ea typeface="Superclarendon Regular"/>
        <a:cs typeface="Superclarendon Regular"/>
      </a:majorFont>
      <a:minorFont>
        <a:latin typeface="Superclarendon Regular"/>
        <a:ea typeface="Superclarendon Regular"/>
        <a:cs typeface="Superclarendon Regular"/>
      </a:minorFont>
    </a:fontScheme>
    <a:fmtScheme name="New_Template6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200" u="none" kumimoji="0" normalizeH="0">
            <a:ln>
              <a:noFill/>
            </a:ln>
            <a:solidFill>
              <a:srgbClr val="EEEEEE"/>
            </a:solidFill>
            <a:effectLst>
              <a:outerShdw sx="100000" sy="100000" kx="0" ky="0" algn="b" rotWithShape="0" blurRad="25400" dist="25400" dir="2388334">
                <a:srgbClr val="000000">
                  <a:alpha val="79310"/>
                </a:srgbClr>
              </a:outerShdw>
            </a:effectLst>
            <a:uFillTx/>
            <a:latin typeface="Helvetica Neue Bold Condensed"/>
            <a:ea typeface="Helvetica Neue Bold Condensed"/>
            <a:cs typeface="Helvetica Neue Bold Condensed"/>
            <a:sym typeface="Helvetica Neue Bold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>
          <a:noFill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200" u="none" kumimoji="0" normalizeH="0">
            <a:ln>
              <a:noFill/>
            </a:ln>
            <a:solidFill>
              <a:srgbClr val="EEEEEE"/>
            </a:solidFill>
            <a:effectLst/>
            <a:uFillTx/>
            <a:latin typeface="Helvetica Neue Bold Condensed"/>
            <a:ea typeface="Helvetica Neue Bold Condensed"/>
            <a:cs typeface="Helvetica Neue Bold Condensed"/>
            <a:sym typeface="Helvetica Neue Bold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New_Template6">
  <a:themeElements>
    <a:clrScheme name="New_Template6">
      <a:dk1>
        <a:srgbClr val="000000"/>
      </a:dk1>
      <a:lt1>
        <a:srgbClr val="FFFFFF"/>
      </a:lt1>
      <a:dk2>
        <a:srgbClr val="3E4044"/>
      </a:dk2>
      <a:lt2>
        <a:srgbClr val="DCDDE0"/>
      </a:lt2>
      <a:accent1>
        <a:srgbClr val="0AB8BF"/>
      </a:accent1>
      <a:accent2>
        <a:srgbClr val="82B21C"/>
      </a:accent2>
      <a:accent3>
        <a:srgbClr val="E6A629"/>
      </a:accent3>
      <a:accent4>
        <a:srgbClr val="E86F1B"/>
      </a:accent4>
      <a:accent5>
        <a:srgbClr val="C4411D"/>
      </a:accent5>
      <a:accent6>
        <a:srgbClr val="795B8C"/>
      </a:accent6>
      <a:hlink>
        <a:srgbClr val="0000FF"/>
      </a:hlink>
      <a:folHlink>
        <a:srgbClr val="FF00FF"/>
      </a:folHlink>
    </a:clrScheme>
    <a:fontScheme name="New_Template6">
      <a:majorFont>
        <a:latin typeface="Superclarendon Regular"/>
        <a:ea typeface="Superclarendon Regular"/>
        <a:cs typeface="Superclarendon Regular"/>
      </a:majorFont>
      <a:minorFont>
        <a:latin typeface="Superclarendon Regular"/>
        <a:ea typeface="Superclarendon Regular"/>
        <a:cs typeface="Superclarendon Regular"/>
      </a:minorFont>
    </a:fontScheme>
    <a:fmtScheme name="New_Template6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200" u="none" kumimoji="0" normalizeH="0">
            <a:ln>
              <a:noFill/>
            </a:ln>
            <a:solidFill>
              <a:srgbClr val="EEEEEE"/>
            </a:solidFill>
            <a:effectLst>
              <a:outerShdw sx="100000" sy="100000" kx="0" ky="0" algn="b" rotWithShape="0" blurRad="25400" dist="25400" dir="2388334">
                <a:srgbClr val="000000">
                  <a:alpha val="79310"/>
                </a:srgbClr>
              </a:outerShdw>
            </a:effectLst>
            <a:uFillTx/>
            <a:latin typeface="Helvetica Neue Bold Condensed"/>
            <a:ea typeface="Helvetica Neue Bold Condensed"/>
            <a:cs typeface="Helvetica Neue Bold Condensed"/>
            <a:sym typeface="Helvetica Neue Bold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>
          <a:noFill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200" u="none" kumimoji="0" normalizeH="0">
            <a:ln>
              <a:noFill/>
            </a:ln>
            <a:solidFill>
              <a:srgbClr val="EEEEEE"/>
            </a:solidFill>
            <a:effectLst/>
            <a:uFillTx/>
            <a:latin typeface="Helvetica Neue Bold Condensed"/>
            <a:ea typeface="Helvetica Neue Bold Condensed"/>
            <a:cs typeface="Helvetica Neue Bold Condensed"/>
            <a:sym typeface="Helvetica Neue Bold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